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145" y="1916832"/>
            <a:ext cx="82057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«Сказочное путешествие»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5661248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4989934" cy="425570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123728" y="1274181"/>
            <a:ext cx="4032448" cy="3524778"/>
          </a:xfrm>
          <a:prstGeom prst="ellipse">
            <a:avLst/>
          </a:prstGeom>
          <a:pattFill prst="pct75">
            <a:fgClr>
              <a:srgbClr val="1ED515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3888432" cy="518457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27784" y="1484784"/>
            <a:ext cx="3888432" cy="3384376"/>
          </a:xfrm>
          <a:prstGeom prst="ellipse">
            <a:avLst/>
          </a:prstGeom>
          <a:pattFill prst="pct75">
            <a:fgClr>
              <a:srgbClr val="1ED515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555704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34"/>
            <a:ext cx="4894871" cy="540064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735796" y="1340768"/>
            <a:ext cx="3672408" cy="3528392"/>
          </a:xfrm>
          <a:prstGeom prst="ellipse">
            <a:avLst/>
          </a:prstGeom>
          <a:pattFill prst="pct75">
            <a:fgClr>
              <a:srgbClr val="1ED515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600400" cy="479006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203848" y="2276872"/>
            <a:ext cx="3024336" cy="3384376"/>
          </a:xfrm>
          <a:prstGeom prst="ellipse">
            <a:avLst/>
          </a:prstGeom>
          <a:pattFill prst="pct75">
            <a:fgClr>
              <a:srgbClr val="1ED515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168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692696"/>
            <a:ext cx="5976664" cy="470195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195736" y="1628800"/>
            <a:ext cx="3960440" cy="3384376"/>
          </a:xfrm>
          <a:prstGeom prst="ellipse">
            <a:avLst/>
          </a:prstGeom>
          <a:pattFill prst="pct75">
            <a:fgClr>
              <a:srgbClr val="1ED515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089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новых встреч!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5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</Words>
  <Application>Microsoft Office PowerPoint</Application>
  <PresentationFormat>Экран (4:3)</PresentationFormat>
  <Paragraphs>3</Paragraphs>
  <Slides>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8</cp:revision>
  <dcterms:created xsi:type="dcterms:W3CDTF">2016-03-22T17:20:28Z</dcterms:created>
  <dcterms:modified xsi:type="dcterms:W3CDTF">2016-03-22T18:44:45Z</dcterms:modified>
</cp:coreProperties>
</file>